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63" r:id="rId5"/>
    <p:sldId id="259" r:id="rId6"/>
    <p:sldId id="264" r:id="rId7"/>
    <p:sldId id="265" r:id="rId8"/>
    <p:sldId id="267" r:id="rId9"/>
    <p:sldId id="266" r:id="rId10"/>
    <p:sldId id="260" r:id="rId11"/>
    <p:sldId id="262" r:id="rId12"/>
    <p:sldId id="268" r:id="rId13"/>
    <p:sldId id="269" r:id="rId14"/>
    <p:sldId id="270" r:id="rId15"/>
    <p:sldId id="271" r:id="rId16"/>
    <p:sldId id="275" r:id="rId17"/>
    <p:sldId id="272" r:id="rId18"/>
    <p:sldId id="273" r:id="rId19"/>
    <p:sldId id="274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58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56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 für 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hr oder Fals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3/27/20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3/27/20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3/27/20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3/27/20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3/27/20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3/27/20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3/27/20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3/27/20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3/27/20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1" r:id="rId3"/>
    <p:sldLayoutId id="2147483666" r:id="rId4"/>
    <p:sldLayoutId id="2147483653" r:id="rId5"/>
    <p:sldLayoutId id="2147483654" r:id="rId6"/>
    <p:sldLayoutId id="2147483655" r:id="rId7"/>
    <p:sldLayoutId id="2147483667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sz="5000" dirty="0"/>
              <a:t>Just </a:t>
            </a:r>
            <a:r>
              <a:rPr lang="en-GB" sz="5000" dirty="0"/>
              <a:t>One</a:t>
            </a:r>
            <a:r>
              <a:rPr lang="de-CH" sz="5000" dirty="0"/>
              <a:t>:</a:t>
            </a:r>
            <a:br>
              <a:rPr lang="de-CH" sz="5000" dirty="0"/>
            </a:br>
            <a:r>
              <a:rPr lang="en-GB" sz="5000" dirty="0" err="1"/>
              <a:t>SoPra</a:t>
            </a:r>
            <a:r>
              <a:rPr lang="de-CH" sz="5000" dirty="0"/>
              <a:t> FS2020 Milestone 2</a:t>
            </a:r>
            <a:endParaRPr lang="en-GB" sz="5000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5897879" y="4050833"/>
            <a:ext cx="3376123" cy="361147"/>
          </a:xfrm>
        </p:spPr>
        <p:txBody>
          <a:bodyPr>
            <a:normAutofit lnSpcReduction="10000"/>
          </a:bodyPr>
          <a:lstStyle/>
          <a:p>
            <a:r>
              <a:rPr lang="de-CH" dirty="0"/>
              <a:t>A </a:t>
            </a:r>
            <a:r>
              <a:rPr lang="en-GB" dirty="0"/>
              <a:t>Presentation</a:t>
            </a:r>
            <a:r>
              <a:rPr lang="de-CH" dirty="0"/>
              <a:t> </a:t>
            </a:r>
            <a:r>
              <a:rPr lang="en-GB" dirty="0"/>
              <a:t>from</a:t>
            </a:r>
            <a:r>
              <a:rPr lang="de-CH" dirty="0"/>
              <a:t> Group 15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1C4DB6BB-7B62-AE49-95A5-A409B06D2E67}"/>
              </a:ext>
            </a:extLst>
          </p:cNvPr>
          <p:cNvSpPr txBox="1"/>
          <p:nvPr/>
        </p:nvSpPr>
        <p:spPr>
          <a:xfrm>
            <a:off x="297180" y="5248676"/>
            <a:ext cx="33147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000"/>
              </a:spcBef>
              <a:buClr>
                <a:schemeClr val="accent1"/>
              </a:buClr>
              <a:buSzPct val="80000"/>
            </a:pPr>
            <a:r>
              <a:rPr lang="en-GB" u="sng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Charlotte Eder</a:t>
            </a: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b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Minh Phuong Vu, </a:t>
            </a:r>
            <a:b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GB" u="sng" dirty="0">
                <a:solidFill>
                  <a:schemeClr val="tx1">
                    <a:lumMod val="50000"/>
                    <a:lumOff val="50000"/>
                  </a:schemeClr>
                </a:solidFill>
              </a:rPr>
              <a:t>Kai </a:t>
            </a:r>
            <a:r>
              <a:rPr lang="en-GB" u="sng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Mitiyamulle</a:t>
            </a:r>
            <a:r>
              <a:rPr lang="en-GB" u="sng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GB" u="sng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Arachchige</a:t>
            </a: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b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Jordan Cedeño, </a:t>
            </a:r>
            <a:b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Raphael </a:t>
            </a:r>
            <a:r>
              <a:rPr lang="en-GB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Haemmerli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49881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Rest </a:t>
            </a:r>
            <a:r>
              <a:rPr lang="en-GB" dirty="0"/>
              <a:t>Specifications and Test Cases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534886"/>
            <a:ext cx="7459545" cy="4830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6350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User Interface Design </a:t>
            </a:r>
            <a:r>
              <a:rPr lang="en-GB" dirty="0"/>
              <a:t>Mock-ups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idx="1"/>
          </p:nvPr>
        </p:nvSpPr>
        <p:spPr>
          <a:xfrm>
            <a:off x="677334" y="1354138"/>
            <a:ext cx="4185623" cy="576262"/>
          </a:xfrm>
        </p:spPr>
        <p:txBody>
          <a:bodyPr/>
          <a:lstStyle/>
          <a:p>
            <a:r>
              <a:rPr lang="en-GB" dirty="0"/>
              <a:t>Login Page</a:t>
            </a:r>
          </a:p>
        </p:txBody>
      </p:sp>
      <p:pic>
        <p:nvPicPr>
          <p:cNvPr id="8" name="Grafik 7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333" y="1930400"/>
            <a:ext cx="8596669" cy="4927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034597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User Interface Design </a:t>
            </a:r>
            <a:r>
              <a:rPr lang="en-GB" dirty="0"/>
              <a:t>Mock-ups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idx="1"/>
          </p:nvPr>
        </p:nvSpPr>
        <p:spPr>
          <a:xfrm>
            <a:off x="677334" y="1354138"/>
            <a:ext cx="4185623" cy="576262"/>
          </a:xfrm>
        </p:spPr>
        <p:txBody>
          <a:bodyPr/>
          <a:lstStyle/>
          <a:p>
            <a:r>
              <a:rPr lang="en-GB" dirty="0"/>
              <a:t>Lobby Page</a:t>
            </a:r>
          </a:p>
        </p:txBody>
      </p:sp>
      <p:pic>
        <p:nvPicPr>
          <p:cNvPr id="10" name="Grafik 9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334" y="1930400"/>
            <a:ext cx="8596668" cy="4927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704483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User Interface Design </a:t>
            </a:r>
            <a:r>
              <a:rPr lang="en-GB" dirty="0"/>
              <a:t>Mock-ups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75745" y="1354138"/>
            <a:ext cx="4185623" cy="576262"/>
          </a:xfrm>
        </p:spPr>
        <p:txBody>
          <a:bodyPr/>
          <a:lstStyle/>
          <a:p>
            <a:r>
              <a:rPr lang="en-GB" dirty="0"/>
              <a:t>Game Creation Page</a:t>
            </a:r>
          </a:p>
        </p:txBody>
      </p:sp>
      <p:pic>
        <p:nvPicPr>
          <p:cNvPr id="7" name="Grafik 6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744" y="1930400"/>
            <a:ext cx="8598257" cy="4927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411196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User Interface Design </a:t>
            </a:r>
            <a:r>
              <a:rPr lang="en-GB" dirty="0"/>
              <a:t>Mock-ups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idx="1"/>
          </p:nvPr>
        </p:nvSpPr>
        <p:spPr>
          <a:xfrm>
            <a:off x="677334" y="1354138"/>
            <a:ext cx="4185623" cy="576262"/>
          </a:xfrm>
        </p:spPr>
        <p:txBody>
          <a:bodyPr/>
          <a:lstStyle/>
          <a:p>
            <a:r>
              <a:rPr lang="en-GB" dirty="0"/>
              <a:t>Game Lobby Page</a:t>
            </a:r>
          </a:p>
        </p:txBody>
      </p:sp>
      <p:pic>
        <p:nvPicPr>
          <p:cNvPr id="10" name="Grafik 9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333" y="1930400"/>
            <a:ext cx="8596669" cy="4927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924533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User Interface Design </a:t>
            </a:r>
            <a:r>
              <a:rPr lang="en-GB" dirty="0"/>
              <a:t>Mock-ups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idx="1"/>
          </p:nvPr>
        </p:nvSpPr>
        <p:spPr>
          <a:xfrm>
            <a:off x="677334" y="1354138"/>
            <a:ext cx="4185623" cy="576262"/>
          </a:xfrm>
        </p:spPr>
        <p:txBody>
          <a:bodyPr/>
          <a:lstStyle/>
          <a:p>
            <a:r>
              <a:rPr lang="en-GB" dirty="0"/>
              <a:t>Leader board Page</a:t>
            </a:r>
          </a:p>
        </p:txBody>
      </p:sp>
      <p:pic>
        <p:nvPicPr>
          <p:cNvPr id="10" name="Grafik 9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334" y="1930400"/>
            <a:ext cx="8596668" cy="4927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50471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User Interface Design </a:t>
            </a:r>
            <a:r>
              <a:rPr lang="en-GB" dirty="0"/>
              <a:t>Mock-ups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75745" y="1354138"/>
            <a:ext cx="4185623" cy="576262"/>
          </a:xfrm>
        </p:spPr>
        <p:txBody>
          <a:bodyPr/>
          <a:lstStyle/>
          <a:p>
            <a:r>
              <a:rPr lang="en-GB" dirty="0"/>
              <a:t>Game Page: Choose Word</a:t>
            </a:r>
          </a:p>
        </p:txBody>
      </p:sp>
      <p:pic>
        <p:nvPicPr>
          <p:cNvPr id="7" name="Grafik 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744" y="1930400"/>
            <a:ext cx="8598257" cy="4927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684257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User Interface Design </a:t>
            </a:r>
            <a:r>
              <a:rPr lang="en-GB" dirty="0"/>
              <a:t>Mock-ups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75745" y="1354138"/>
            <a:ext cx="4185623" cy="576262"/>
          </a:xfrm>
        </p:spPr>
        <p:txBody>
          <a:bodyPr/>
          <a:lstStyle/>
          <a:p>
            <a:r>
              <a:rPr lang="en-GB" dirty="0"/>
              <a:t>Game Page: Write Clues </a:t>
            </a:r>
          </a:p>
        </p:txBody>
      </p:sp>
      <p:pic>
        <p:nvPicPr>
          <p:cNvPr id="7" name="Grafik 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744" y="1930400"/>
            <a:ext cx="8598257" cy="48942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994725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User Interface Design </a:t>
            </a:r>
            <a:r>
              <a:rPr lang="en-GB" dirty="0"/>
              <a:t>Mock-ups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75744" y="1354138"/>
            <a:ext cx="4185623" cy="576262"/>
          </a:xfrm>
        </p:spPr>
        <p:txBody>
          <a:bodyPr/>
          <a:lstStyle/>
          <a:p>
            <a:r>
              <a:rPr lang="en-GB" dirty="0"/>
              <a:t>Game Page: Guess Word</a:t>
            </a:r>
          </a:p>
        </p:txBody>
      </p:sp>
      <p:pic>
        <p:nvPicPr>
          <p:cNvPr id="7" name="Grafik 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744" y="1930401"/>
            <a:ext cx="8598258" cy="4927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438283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User Interface Design </a:t>
            </a:r>
            <a:r>
              <a:rPr lang="en-GB" dirty="0"/>
              <a:t>Mock-ups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79754" y="1354138"/>
            <a:ext cx="4185623" cy="576262"/>
          </a:xfrm>
        </p:spPr>
        <p:txBody>
          <a:bodyPr/>
          <a:lstStyle/>
          <a:p>
            <a:r>
              <a:rPr lang="en-GB" dirty="0"/>
              <a:t>Game Page: Game End</a:t>
            </a:r>
          </a:p>
        </p:txBody>
      </p:sp>
      <p:pic>
        <p:nvPicPr>
          <p:cNvPr id="7" name="Grafik 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334" y="1930401"/>
            <a:ext cx="8596668" cy="4927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682672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Table of Contents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User Stories and Sprints</a:t>
            </a:r>
          </a:p>
          <a:p>
            <a:r>
              <a:rPr lang="en-GB" dirty="0"/>
              <a:t>Diagrams</a:t>
            </a:r>
          </a:p>
          <a:p>
            <a:r>
              <a:rPr lang="en-GB" dirty="0"/>
              <a:t>REST Specifications and Test Cases</a:t>
            </a:r>
          </a:p>
          <a:p>
            <a:r>
              <a:rPr lang="en-GB" dirty="0"/>
              <a:t>User Interface Design Mock-ups</a:t>
            </a:r>
          </a:p>
        </p:txBody>
      </p:sp>
    </p:spTree>
    <p:extLst>
      <p:ext uri="{BB962C8B-B14F-4D97-AF65-F5344CB8AC3E}">
        <p14:creationId xmlns:p14="http://schemas.microsoft.com/office/powerpoint/2010/main" val="3496909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User Stories </a:t>
            </a:r>
            <a:r>
              <a:rPr lang="en-GB" dirty="0"/>
              <a:t>and </a:t>
            </a:r>
            <a:r>
              <a:rPr lang="de-CH" dirty="0"/>
              <a:t>Sprints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User Stories can be grouped into six categories.</a:t>
            </a:r>
          </a:p>
          <a:p>
            <a:pPr lvl="1"/>
            <a:r>
              <a:rPr lang="en-GB" dirty="0"/>
              <a:t>Game-Logic</a:t>
            </a:r>
          </a:p>
          <a:p>
            <a:pPr lvl="1"/>
            <a:r>
              <a:rPr lang="en-GB" dirty="0"/>
              <a:t>Game-Control</a:t>
            </a:r>
          </a:p>
          <a:p>
            <a:pPr lvl="1"/>
            <a:r>
              <a:rPr lang="en-GB" dirty="0"/>
              <a:t>Player-Control</a:t>
            </a:r>
          </a:p>
          <a:p>
            <a:pPr lvl="1"/>
            <a:r>
              <a:rPr lang="en-GB" dirty="0"/>
              <a:t>Non-Human Players</a:t>
            </a:r>
          </a:p>
          <a:p>
            <a:pPr lvl="1"/>
            <a:r>
              <a:rPr lang="en-GB" dirty="0"/>
              <a:t>Information</a:t>
            </a:r>
          </a:p>
          <a:p>
            <a:pPr lvl="1"/>
            <a:r>
              <a:rPr lang="en-GB" dirty="0"/>
              <a:t>Further Ideas</a:t>
            </a:r>
          </a:p>
          <a:p>
            <a:endParaRPr lang="en-GB" dirty="0"/>
          </a:p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0322366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User Stories and Sprints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308323" cy="2487611"/>
          </a:xfrm>
        </p:spPr>
        <p:txBody>
          <a:bodyPr/>
          <a:lstStyle/>
          <a:p>
            <a:r>
              <a:rPr lang="en-GB" dirty="0"/>
              <a:t>Five Sprints: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GB" dirty="0"/>
              <a:t> Game-Logic and Game-Control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GB" dirty="0"/>
              <a:t> Non-Human-Players and			     	Game-Control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GB" dirty="0"/>
              <a:t> Player-Control and Game-Control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GB" dirty="0"/>
              <a:t> Information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GB" dirty="0"/>
              <a:t> Further Ideas</a:t>
            </a:r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9525" y="2446778"/>
            <a:ext cx="4184650" cy="3309057"/>
          </a:xfrm>
        </p:spPr>
      </p:pic>
      <p:sp>
        <p:nvSpPr>
          <p:cNvPr id="9" name="Textfeld 8"/>
          <p:cNvSpPr txBox="1"/>
          <p:nvPr/>
        </p:nvSpPr>
        <p:spPr>
          <a:xfrm>
            <a:off x="677334" y="4878389"/>
            <a:ext cx="4412191" cy="1051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spcBef>
                <a:spcPts val="1000"/>
              </a:spcBef>
              <a:buClr>
                <a:srgbClr val="4A66AC"/>
              </a:buClr>
              <a:buSzPct val="80000"/>
              <a:buFont typeface="Wingdings 3" charset="2"/>
              <a:buChar char=""/>
            </a:pPr>
            <a:r>
              <a:rPr lang="en-GB" dirty="0">
                <a:solidFill>
                  <a:prstClr val="black">
                    <a:lumMod val="75000"/>
                    <a:lumOff val="25000"/>
                  </a:prstClr>
                </a:solidFill>
              </a:rPr>
              <a:t>Frontend Team: Kai, Minh Phuong</a:t>
            </a:r>
          </a:p>
          <a:p>
            <a:pPr marL="342900" lvl="0" indent="-342900">
              <a:spcBef>
                <a:spcPts val="1000"/>
              </a:spcBef>
              <a:buClr>
                <a:srgbClr val="4A66AC"/>
              </a:buClr>
              <a:buSzPct val="80000"/>
              <a:buFont typeface="Wingdings 3" charset="2"/>
              <a:buChar char=""/>
            </a:pPr>
            <a:r>
              <a:rPr lang="en-GB" dirty="0">
                <a:solidFill>
                  <a:prstClr val="black">
                    <a:lumMod val="75000"/>
                    <a:lumOff val="25000"/>
                  </a:prstClr>
                </a:solidFill>
              </a:rPr>
              <a:t>Backend Team:  Charlotte, Jordan, 					    Raphael</a:t>
            </a:r>
          </a:p>
        </p:txBody>
      </p:sp>
    </p:spTree>
    <p:extLst>
      <p:ext uri="{BB962C8B-B14F-4D97-AF65-F5344CB8AC3E}">
        <p14:creationId xmlns:p14="http://schemas.microsoft.com/office/powerpoint/2010/main" val="20311063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Diagrams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idx="1"/>
          </p:nvPr>
        </p:nvSpPr>
        <p:spPr>
          <a:xfrm>
            <a:off x="675742" y="1354138"/>
            <a:ext cx="4185623" cy="576262"/>
          </a:xfrm>
        </p:spPr>
        <p:txBody>
          <a:bodyPr/>
          <a:lstStyle/>
          <a:p>
            <a:r>
              <a:rPr lang="en-GB" dirty="0"/>
              <a:t>Component Diagram</a:t>
            </a:r>
          </a:p>
        </p:txBody>
      </p:sp>
      <p:pic>
        <p:nvPicPr>
          <p:cNvPr id="12" name="Grafik 11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742" y="1930400"/>
            <a:ext cx="11244115" cy="49275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42180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Diagrams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77334" y="1354138"/>
            <a:ext cx="4185623" cy="576262"/>
          </a:xfrm>
        </p:spPr>
        <p:txBody>
          <a:bodyPr/>
          <a:lstStyle/>
          <a:p>
            <a:r>
              <a:rPr lang="en-GB" dirty="0"/>
              <a:t>Class Diagram</a:t>
            </a:r>
          </a:p>
        </p:txBody>
      </p:sp>
      <p:pic>
        <p:nvPicPr>
          <p:cNvPr id="7" name="Grafik 6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4" t="11670" r="12444" b="45361"/>
          <a:stretch/>
        </p:blipFill>
        <p:spPr bwMode="auto">
          <a:xfrm>
            <a:off x="677333" y="1930400"/>
            <a:ext cx="10752667" cy="49276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850740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Diagrams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77334" y="1354138"/>
            <a:ext cx="4185623" cy="576262"/>
          </a:xfrm>
        </p:spPr>
        <p:txBody>
          <a:bodyPr/>
          <a:lstStyle/>
          <a:p>
            <a:r>
              <a:rPr lang="en-GB" dirty="0"/>
              <a:t>Activity Diagram (Game)</a:t>
            </a:r>
          </a:p>
        </p:txBody>
      </p:sp>
      <p:pic>
        <p:nvPicPr>
          <p:cNvPr id="7" name="Grafik 6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333" y="1930400"/>
            <a:ext cx="8771467" cy="4927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021383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Diagrams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77334" y="1354138"/>
            <a:ext cx="4875969" cy="576262"/>
          </a:xfrm>
        </p:spPr>
        <p:txBody>
          <a:bodyPr/>
          <a:lstStyle/>
          <a:p>
            <a:r>
              <a:rPr lang="en-GB" dirty="0"/>
              <a:t>Activity Diagram (Turn)</a:t>
            </a:r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144487"/>
            <a:ext cx="12188656" cy="4713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6701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Diagrams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77334" y="1354138"/>
            <a:ext cx="5037666" cy="576262"/>
          </a:xfrm>
        </p:spPr>
        <p:txBody>
          <a:bodyPr/>
          <a:lstStyle/>
          <a:p>
            <a:r>
              <a:rPr lang="en-GB" dirty="0"/>
              <a:t>Activity Diagram (Create Game)</a:t>
            </a:r>
          </a:p>
        </p:txBody>
      </p:sp>
      <p:pic>
        <p:nvPicPr>
          <p:cNvPr id="7" name="Grafik 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6880" y="0"/>
            <a:ext cx="403524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51134700"/>
      </p:ext>
    </p:extLst>
  </p:cSld>
  <p:clrMapOvr>
    <a:masterClrMapping/>
  </p:clrMapOvr>
</p:sld>
</file>

<file path=ppt/theme/theme1.xml><?xml version="1.0" encoding="utf-8"?>
<a:theme xmlns:a="http://schemas.openxmlformats.org/drawingml/2006/main" name="Facette">
  <a:themeElements>
    <a:clrScheme name="Warmes Blau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0</TotalTime>
  <Words>220</Words>
  <Application>Microsoft Macintosh PowerPoint</Application>
  <PresentationFormat>Breitbild</PresentationFormat>
  <Paragraphs>54</Paragraphs>
  <Slides>19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19</vt:i4>
      </vt:variant>
    </vt:vector>
  </HeadingPairs>
  <TitlesOfParts>
    <vt:vector size="23" baseType="lpstr">
      <vt:lpstr>Arial</vt:lpstr>
      <vt:lpstr>Trebuchet MS</vt:lpstr>
      <vt:lpstr>Wingdings 3</vt:lpstr>
      <vt:lpstr>Facette</vt:lpstr>
      <vt:lpstr>Just One: SoPra FS2020 Milestone 2</vt:lpstr>
      <vt:lpstr>Table of Contents</vt:lpstr>
      <vt:lpstr>User Stories and Sprints</vt:lpstr>
      <vt:lpstr>User Stories and Sprints</vt:lpstr>
      <vt:lpstr>Diagrams</vt:lpstr>
      <vt:lpstr>Diagrams</vt:lpstr>
      <vt:lpstr>Diagrams</vt:lpstr>
      <vt:lpstr>Diagrams</vt:lpstr>
      <vt:lpstr>Diagrams</vt:lpstr>
      <vt:lpstr>Rest Specifications and Test Cases</vt:lpstr>
      <vt:lpstr>User Interface Design Mock-ups</vt:lpstr>
      <vt:lpstr>User Interface Design Mock-ups</vt:lpstr>
      <vt:lpstr>User Interface Design Mock-ups</vt:lpstr>
      <vt:lpstr>User Interface Design Mock-ups</vt:lpstr>
      <vt:lpstr>User Interface Design Mock-ups</vt:lpstr>
      <vt:lpstr>User Interface Design Mock-ups</vt:lpstr>
      <vt:lpstr>User Interface Design Mock-ups</vt:lpstr>
      <vt:lpstr>User Interface Design Mock-ups</vt:lpstr>
      <vt:lpstr>User Interface Design Mock-ups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Just One: SoPra FS2020 Milestone 2</dc:title>
  <dc:creator>Minh Phuong Vu</dc:creator>
  <cp:lastModifiedBy>Kai Mitiyamulle</cp:lastModifiedBy>
  <cp:revision>18</cp:revision>
  <dcterms:created xsi:type="dcterms:W3CDTF">2020-03-24T22:42:51Z</dcterms:created>
  <dcterms:modified xsi:type="dcterms:W3CDTF">2020-03-27T11:34:17Z</dcterms:modified>
</cp:coreProperties>
</file>